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7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6D625-C693-55CF-C27B-EF1C73B5C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B65B06-DEAF-472D-A0D0-411E0B667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13A231-362B-D32B-776D-0EA91284D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CA8197-F5E4-51A9-4CFB-48D73F2C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460F72-560E-F80A-48C1-8F96D7F2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42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612A94-91C4-8DBB-A4D2-BC7447224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FF1B9C-8EF9-D3DC-883F-1A655AD64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00F254-7432-AB0C-4D9C-89694CA64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65DF6A-0FD4-5973-4428-9D303E19D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B8A364-D4FA-CB1D-BA6F-937533EF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5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4A62945-BF76-B695-4F24-46F33C1D0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10CF1D-EFFE-4642-826C-696FDB6D6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73BD2D-7FD8-8A20-FD66-2D1B0C37C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F90E64-DBF2-6CA3-664F-549D4771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B1DD88-167F-403B-9457-C6E6EB1A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7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EDEE0E-9105-612D-5EF7-E18A7F0B9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72FA58-ABD1-EF89-7813-19B2B506D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A3B458-DB62-0170-005E-E9EC5F3B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D9F366-CEF8-C5ED-18AE-35C1DE372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67A402-E3C5-ED14-51A1-F472FF18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8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19E9C-7959-C515-D601-77EC3F218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9BD331-25F0-7A48-A214-BACD5503C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0ED768-379C-D022-260C-81811551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46950D-0C0D-7DDB-662C-CA419489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6401D4-8CFE-D3D6-FBE0-D7FCA658A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15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2CEC11-0029-6B2C-D09D-843CFBEA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776C3-A20D-082B-DB15-194413650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AD8DEC-E0EF-C910-6F6C-39EAA9595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6FE84A-9374-F0EC-8A0A-70EC87BF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125370-55E2-8B1E-E17D-581550C5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945848-33C4-7626-547F-909673BD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4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89DAC-1969-3853-B9D5-04317B182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809C8E-65A4-E979-D796-11C7D7D57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F2BF72-ADD5-A6DC-2E7C-B2DA0294E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FFB6CC-3767-4921-289C-1F7436CE2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216D798-AB7D-56AB-B278-B54101E10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E92F07C-4C9B-FD26-D9D2-8E6261F8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0D89A6-4542-4BAA-3C56-0D614491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97051F7-FD7D-586D-63ED-4B36525B9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41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9E2F1A-0A4A-0B04-5730-50A25EE72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AE4EAF-89A2-0E10-76EB-CCA3D881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28953E-DCE7-9C8C-81B4-9275A1ABB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C6B634-8325-0E71-E1CE-D3587C89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351D70A-A35B-4D22-12B3-52944C5E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F313FB-F6A7-96D0-8A28-D2D66183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42AEB8-012F-5FCF-2E0F-CB583496A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1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72E1B-B3B0-ECF3-07F5-C47CC2C6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9361CE-66FA-B5C7-A556-426A06508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F342B0-3866-A082-635A-22690DCAC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7FE916-6961-3236-136E-9108381F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24CFA6-01E6-FBC1-98FF-19E03C26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DC249A-4466-059D-6B83-1EA8A05A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2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46474-75C5-66CF-8058-8B033A7E7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F8DA1C-520A-2C88-0335-792D95816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C4BDC4-CB06-692C-98FB-E742C1A13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2A73FF-93F5-AAD8-2DE7-4CDFC660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A129E0-B2A5-7587-BCE7-05FBAAC74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DE2835-8BA0-AF70-49BD-780CDCFA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067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9DF83B-4344-DBA5-2AC9-5B3E2416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4FD567-48EF-05F1-DBA2-38125D709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A92622-CE66-1DDC-5534-C8C694BD2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67CED-42DA-4930-83BE-07FE64BE93C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AE181E-03BC-2CA0-9E87-508304450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37DF4-A5C4-B7A4-FAF8-623432581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8B50-158B-4586-8851-97C87BC946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55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 30">
            <a:extLst>
              <a:ext uri="{FF2B5EF4-FFF2-40B4-BE49-F238E27FC236}">
                <a16:creationId xmlns:a16="http://schemas.microsoft.com/office/drawing/2014/main" id="{05071F66-9195-8E16-F001-C0F2D41B404B}"/>
              </a:ext>
            </a:extLst>
          </p:cNvPr>
          <p:cNvGrpSpPr/>
          <p:nvPr/>
        </p:nvGrpSpPr>
        <p:grpSpPr>
          <a:xfrm>
            <a:off x="1442301" y="1732700"/>
            <a:ext cx="8741847" cy="2147870"/>
            <a:chOff x="1442301" y="1732700"/>
            <a:chExt cx="8741847" cy="2147870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id="{8D9926BF-98F8-D3E0-1ED3-88B45D878844}"/>
                </a:ext>
              </a:extLst>
            </p:cNvPr>
            <p:cNvGrpSpPr/>
            <p:nvPr/>
          </p:nvGrpSpPr>
          <p:grpSpPr>
            <a:xfrm>
              <a:off x="1442301" y="1749616"/>
              <a:ext cx="2349747" cy="2097307"/>
              <a:chOff x="1442301" y="1749616"/>
              <a:chExt cx="2349747" cy="2097307"/>
            </a:xfrm>
          </p:grpSpPr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D96C9D67-3E69-62DF-6B4C-2441DB72DD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2301" y="1749616"/>
                <a:ext cx="2349747" cy="2097307"/>
              </a:xfrm>
              <a:prstGeom prst="rect">
                <a:avLst/>
              </a:prstGeom>
            </p:spPr>
          </p:pic>
          <p:sp>
            <p:nvSpPr>
              <p:cNvPr id="10" name="Étoile : 5 branches 9">
                <a:extLst>
                  <a:ext uri="{FF2B5EF4-FFF2-40B4-BE49-F238E27FC236}">
                    <a16:creationId xmlns:a16="http://schemas.microsoft.com/office/drawing/2014/main" id="{7337171C-B34C-DBD9-230D-01CA81583B00}"/>
                  </a:ext>
                </a:extLst>
              </p:cNvPr>
              <p:cNvSpPr/>
              <p:nvPr/>
            </p:nvSpPr>
            <p:spPr>
              <a:xfrm>
                <a:off x="2139610" y="2098964"/>
                <a:ext cx="1102354" cy="1174171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>
                  <a:rot lat="0" lon="1800000" rev="0"/>
                </a:camera>
                <a:lightRig rig="threePt" dir="t"/>
              </a:scene3d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7514A7B4-CEFB-E72A-960B-EB9E66D589E1}"/>
                </a:ext>
              </a:extLst>
            </p:cNvPr>
            <p:cNvGrpSpPr/>
            <p:nvPr/>
          </p:nvGrpSpPr>
          <p:grpSpPr>
            <a:xfrm>
              <a:off x="3016075" y="1749615"/>
              <a:ext cx="2349747" cy="2097307"/>
              <a:chOff x="1442301" y="1749616"/>
              <a:chExt cx="2349747" cy="2097307"/>
            </a:xfrm>
          </p:grpSpPr>
          <p:pic>
            <p:nvPicPr>
              <p:cNvPr id="13" name="Image 12">
                <a:extLst>
                  <a:ext uri="{FF2B5EF4-FFF2-40B4-BE49-F238E27FC236}">
                    <a16:creationId xmlns:a16="http://schemas.microsoft.com/office/drawing/2014/main" id="{449FE597-A7F5-701D-61D8-AEA770EE39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2301" y="1749616"/>
                <a:ext cx="2349747" cy="2097307"/>
              </a:xfrm>
              <a:prstGeom prst="rect">
                <a:avLst/>
              </a:prstGeom>
            </p:spPr>
          </p:pic>
          <p:sp>
            <p:nvSpPr>
              <p:cNvPr id="14" name="Étoile : 5 branches 13">
                <a:extLst>
                  <a:ext uri="{FF2B5EF4-FFF2-40B4-BE49-F238E27FC236}">
                    <a16:creationId xmlns:a16="http://schemas.microsoft.com/office/drawing/2014/main" id="{CCB0030A-4933-12F1-BC8D-F91A2574140B}"/>
                  </a:ext>
                </a:extLst>
              </p:cNvPr>
              <p:cNvSpPr/>
              <p:nvPr/>
            </p:nvSpPr>
            <p:spPr>
              <a:xfrm>
                <a:off x="2139610" y="2098964"/>
                <a:ext cx="1102354" cy="1174171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>
                  <a:rot lat="0" lon="1800000" rev="0"/>
                </a:camera>
                <a:lightRig rig="threePt" dir="t"/>
              </a:scene3d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931B3F3A-51D6-6BEC-96E3-24B7939974A9}"/>
                </a:ext>
              </a:extLst>
            </p:cNvPr>
            <p:cNvGrpSpPr/>
            <p:nvPr/>
          </p:nvGrpSpPr>
          <p:grpSpPr>
            <a:xfrm>
              <a:off x="4678091" y="1732700"/>
              <a:ext cx="2349747" cy="2097307"/>
              <a:chOff x="1442301" y="1749616"/>
              <a:chExt cx="2349747" cy="2097307"/>
            </a:xfrm>
          </p:grpSpPr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2958CC7D-0B9F-E916-0549-46E181D0AE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2301" y="1749616"/>
                <a:ext cx="2349747" cy="2097307"/>
              </a:xfrm>
              <a:prstGeom prst="rect">
                <a:avLst/>
              </a:prstGeom>
            </p:spPr>
          </p:pic>
          <p:sp>
            <p:nvSpPr>
              <p:cNvPr id="20" name="Étoile : 5 branches 19">
                <a:extLst>
                  <a:ext uri="{FF2B5EF4-FFF2-40B4-BE49-F238E27FC236}">
                    <a16:creationId xmlns:a16="http://schemas.microsoft.com/office/drawing/2014/main" id="{344305BA-A9E1-62D7-8A8D-11DFAE58DC1B}"/>
                  </a:ext>
                </a:extLst>
              </p:cNvPr>
              <p:cNvSpPr/>
              <p:nvPr/>
            </p:nvSpPr>
            <p:spPr>
              <a:xfrm>
                <a:off x="2139610" y="2098964"/>
                <a:ext cx="1102354" cy="1174171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>
                  <a:rot lat="0" lon="1800000" rev="0"/>
                </a:camera>
                <a:lightRig rig="threePt" dir="t"/>
              </a:scene3d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35069830-5F26-574C-4000-F7255771A009}"/>
                </a:ext>
              </a:extLst>
            </p:cNvPr>
            <p:cNvGrpSpPr/>
            <p:nvPr/>
          </p:nvGrpSpPr>
          <p:grpSpPr>
            <a:xfrm>
              <a:off x="6260627" y="1783263"/>
              <a:ext cx="2349747" cy="2097307"/>
              <a:chOff x="1442301" y="1749616"/>
              <a:chExt cx="2349747" cy="2097307"/>
            </a:xfrm>
          </p:grpSpPr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FD566943-59F3-5646-ACA5-2A5099EA87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42301" y="1749616"/>
                <a:ext cx="2349747" cy="2097307"/>
              </a:xfrm>
              <a:prstGeom prst="rect">
                <a:avLst/>
              </a:prstGeom>
            </p:spPr>
          </p:pic>
          <p:sp>
            <p:nvSpPr>
              <p:cNvPr id="23" name="Étoile : 5 branches 22">
                <a:extLst>
                  <a:ext uri="{FF2B5EF4-FFF2-40B4-BE49-F238E27FC236}">
                    <a16:creationId xmlns:a16="http://schemas.microsoft.com/office/drawing/2014/main" id="{85A25B86-6EC4-6B5D-A98C-46C167669BD1}"/>
                  </a:ext>
                </a:extLst>
              </p:cNvPr>
              <p:cNvSpPr/>
              <p:nvPr/>
            </p:nvSpPr>
            <p:spPr>
              <a:xfrm>
                <a:off x="2139610" y="2098964"/>
                <a:ext cx="1102354" cy="1174171"/>
              </a:xfrm>
              <a:prstGeom prst="star5">
                <a:avLst/>
              </a:prstGeom>
              <a:solidFill>
                <a:srgbClr val="FFFF00"/>
              </a:solidFill>
              <a:ln>
                <a:noFill/>
              </a:ln>
              <a:scene3d>
                <a:camera prst="orthographicFront">
                  <a:rot lat="0" lon="1800000" rev="0"/>
                </a:camera>
                <a:lightRig rig="threePt" dir="t"/>
              </a:scene3d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AB6AF931-EA7C-3454-D991-ACF1A2C9288F}"/>
                </a:ext>
              </a:extLst>
            </p:cNvPr>
            <p:cNvGrpSpPr/>
            <p:nvPr/>
          </p:nvGrpSpPr>
          <p:grpSpPr>
            <a:xfrm>
              <a:off x="7834401" y="1783263"/>
              <a:ext cx="2349747" cy="2097307"/>
              <a:chOff x="7834401" y="1783263"/>
              <a:chExt cx="2349747" cy="2097307"/>
            </a:xfrm>
          </p:grpSpPr>
          <p:pic>
            <p:nvPicPr>
              <p:cNvPr id="16" name="Image 15">
                <a:extLst>
                  <a:ext uri="{FF2B5EF4-FFF2-40B4-BE49-F238E27FC236}">
                    <a16:creationId xmlns:a16="http://schemas.microsoft.com/office/drawing/2014/main" id="{E7F014E2-2043-EABE-951A-738216A5D4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834401" y="1783263"/>
                <a:ext cx="2349747" cy="2097307"/>
              </a:xfrm>
              <a:prstGeom prst="rect">
                <a:avLst/>
              </a:prstGeom>
            </p:spPr>
          </p:pic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06405CC9-7F7D-789E-40B6-3A1452118843}"/>
                  </a:ext>
                </a:extLst>
              </p:cNvPr>
              <p:cNvGrpSpPr/>
              <p:nvPr/>
            </p:nvGrpSpPr>
            <p:grpSpPr>
              <a:xfrm>
                <a:off x="8559658" y="2410579"/>
                <a:ext cx="561749" cy="996129"/>
                <a:chOff x="8559658" y="2410579"/>
                <a:chExt cx="561749" cy="996129"/>
              </a:xfrm>
            </p:grpSpPr>
            <p:sp>
              <p:nvSpPr>
                <p:cNvPr id="24" name="Triangle isocèle 23">
                  <a:extLst>
                    <a:ext uri="{FF2B5EF4-FFF2-40B4-BE49-F238E27FC236}">
                      <a16:creationId xmlns:a16="http://schemas.microsoft.com/office/drawing/2014/main" id="{EDFF3102-CACA-D439-E69B-9F80A7A582D3}"/>
                    </a:ext>
                  </a:extLst>
                </p:cNvPr>
                <p:cNvSpPr/>
                <p:nvPr/>
              </p:nvSpPr>
              <p:spPr>
                <a:xfrm rot="17519927">
                  <a:off x="8646284" y="2415023"/>
                  <a:ext cx="388498" cy="561749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" name="Triangle isocèle 24">
                  <a:extLst>
                    <a:ext uri="{FF2B5EF4-FFF2-40B4-BE49-F238E27FC236}">
                      <a16:creationId xmlns:a16="http://schemas.microsoft.com/office/drawing/2014/main" id="{8A0DF171-1A3D-63FA-991F-041A137C9D78}"/>
                    </a:ext>
                  </a:extLst>
                </p:cNvPr>
                <p:cNvSpPr/>
                <p:nvPr/>
              </p:nvSpPr>
              <p:spPr>
                <a:xfrm rot="13014371">
                  <a:off x="8722351" y="2897553"/>
                  <a:ext cx="388498" cy="509155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27" name="Connecteur droit 26">
                  <a:extLst>
                    <a:ext uri="{FF2B5EF4-FFF2-40B4-BE49-F238E27FC236}">
                      <a16:creationId xmlns:a16="http://schemas.microsoft.com/office/drawing/2014/main" id="{8F706F49-07C2-E854-17AD-6FE42B52DA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64351" y="2410579"/>
                  <a:ext cx="0" cy="741550"/>
                </a:xfrm>
                <a:prstGeom prst="line">
                  <a:avLst/>
                </a:prstGeom>
                <a:ln w="762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8647448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LoLotte Sacristan Allende</dc:creator>
  <cp:lastModifiedBy>LoLotte Sacristan Allende</cp:lastModifiedBy>
  <cp:revision>1</cp:revision>
  <dcterms:created xsi:type="dcterms:W3CDTF">2024-09-02T09:12:18Z</dcterms:created>
  <dcterms:modified xsi:type="dcterms:W3CDTF">2024-09-02T09:12:42Z</dcterms:modified>
</cp:coreProperties>
</file>